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68" r:id="rId5"/>
    <p:sldId id="258" r:id="rId6"/>
    <p:sldId id="259" r:id="rId7"/>
    <p:sldId id="260" r:id="rId8"/>
    <p:sldId id="261" r:id="rId9"/>
    <p:sldId id="263" r:id="rId10"/>
    <p:sldId id="262" r:id="rId11"/>
    <p:sldId id="264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268" y="-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18.10.2017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Towards a digital geography of Hispanic Baroque art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Juan Luis Suarez, Fernando Sancho-</a:t>
            </a:r>
            <a:r>
              <a:rPr lang="de-DE" dirty="0" err="1" smtClean="0"/>
              <a:t>Caparrini</a:t>
            </a:r>
            <a:r>
              <a:rPr lang="de-DE" dirty="0" smtClean="0"/>
              <a:t>, </a:t>
            </a:r>
            <a:r>
              <a:rPr lang="de-DE" dirty="0" err="1" smtClean="0"/>
              <a:t>Elika</a:t>
            </a:r>
            <a:r>
              <a:rPr lang="de-DE" dirty="0" smtClean="0"/>
              <a:t> Ortega, Javier de la Rosa, Natalia Caldas </a:t>
            </a:r>
            <a:r>
              <a:rPr lang="de-DE" dirty="0" err="1" smtClean="0"/>
              <a:t>and</a:t>
            </a:r>
            <a:r>
              <a:rPr lang="de-DE" dirty="0" smtClean="0"/>
              <a:t> David Brown</a:t>
            </a:r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857224" y="500042"/>
            <a:ext cx="6786610" cy="6067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Содержимое 3"/>
          <p:cNvSpPr txBox="1">
            <a:spLocks/>
          </p:cNvSpPr>
          <p:nvPr/>
        </p:nvSpPr>
        <p:spPr>
          <a:xfrm>
            <a:off x="285720" y="285728"/>
            <a:ext cx="7858180" cy="596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</a:pPr>
            <a:r>
              <a:rPr lang="ru-RU" sz="2800" dirty="0" smtClean="0"/>
              <a:t>1750–1850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0" y="1500174"/>
            <a:ext cx="9144000" cy="3550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Содержимое 3"/>
          <p:cNvSpPr txBox="1">
            <a:spLocks/>
          </p:cNvSpPr>
          <p:nvPr/>
        </p:nvSpPr>
        <p:spPr>
          <a:xfrm>
            <a:off x="214282" y="5929330"/>
            <a:ext cx="8429684" cy="78581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/>
          <a:p>
            <a:pPr marL="342900" lvl="0" indent="-342900">
              <a:spcBef>
                <a:spcPct val="20000"/>
              </a:spcBef>
            </a:pPr>
            <a:r>
              <a:rPr kumimoji="0" lang="ru-RU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Перемещение</a:t>
            </a:r>
            <a:r>
              <a:rPr kumimoji="0" lang="ru-RU" sz="28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картин из мест, в которых они были созданы, в музеи и частные собрания (красный – место создания, зеленый – современная локация)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ru-RU" dirty="0" smtClean="0"/>
              <a:t>Ключевые понятия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Communities</a:t>
            </a:r>
            <a:endParaRPr lang="ru-RU" dirty="0" smtClean="0"/>
          </a:p>
          <a:p>
            <a:r>
              <a:rPr lang="en-US" dirty="0" smtClean="0"/>
              <a:t>S</a:t>
            </a:r>
            <a:r>
              <a:rPr lang="en-US" dirty="0" smtClean="0"/>
              <a:t>emantic maps</a:t>
            </a:r>
            <a:endParaRPr lang="ru-RU" dirty="0" smtClean="0"/>
          </a:p>
          <a:p>
            <a:r>
              <a:rPr lang="de-DE" dirty="0" smtClean="0"/>
              <a:t>Cultural a</a:t>
            </a:r>
            <a:r>
              <a:rPr lang="en-US" dirty="0" err="1" smtClean="0"/>
              <a:t>reas</a:t>
            </a:r>
            <a:endParaRPr lang="ru-RU" dirty="0" smtClean="0"/>
          </a:p>
          <a:p>
            <a:r>
              <a:rPr lang="en-US" dirty="0" smtClean="0"/>
              <a:t>Cultural flows</a:t>
            </a:r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презент1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034" y="500042"/>
            <a:ext cx="8412975" cy="5643602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Содержимое 3" descr="презент2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844" y="214290"/>
            <a:ext cx="8775388" cy="5786478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285720" y="5000636"/>
            <a:ext cx="8429684" cy="1571635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Graphs showing each one of the 12 periods and the evolution of similarity clusters through three centuries.</a:t>
            </a:r>
            <a:endParaRPr lang="ru-RU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14282" y="500042"/>
            <a:ext cx="8661270" cy="4071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00034" y="5214950"/>
            <a:ext cx="8115328" cy="1328734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Twelve art-spaces from the point of view of main descriptors.</a:t>
            </a:r>
            <a:endParaRPr lang="ru-RU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7158" y="1142984"/>
            <a:ext cx="8342176" cy="2571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720" y="857232"/>
            <a:ext cx="4038600" cy="4030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86314" y="714356"/>
            <a:ext cx="4038600" cy="4270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Содержимое 3"/>
          <p:cNvSpPr txBox="1">
            <a:spLocks/>
          </p:cNvSpPr>
          <p:nvPr/>
        </p:nvSpPr>
        <p:spPr>
          <a:xfrm>
            <a:off x="714348" y="5500702"/>
            <a:ext cx="7858180" cy="596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</a:pPr>
            <a:r>
              <a:rPr lang="ru-RU" sz="2800" dirty="0" smtClean="0"/>
              <a:t>1550–1650                                        </a:t>
            </a:r>
            <a:r>
              <a:rPr lang="de-DE" sz="2800" dirty="0" smtClean="0"/>
              <a:t>1650–1750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928662" y="500042"/>
            <a:ext cx="6715172" cy="57706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Содержимое 3"/>
          <p:cNvSpPr txBox="1">
            <a:spLocks/>
          </p:cNvSpPr>
          <p:nvPr/>
        </p:nvSpPr>
        <p:spPr>
          <a:xfrm>
            <a:off x="285720" y="6000768"/>
            <a:ext cx="7858180" cy="596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</a:pPr>
            <a:r>
              <a:rPr lang="ru-RU" sz="2800" dirty="0" smtClean="0"/>
              <a:t>1550–1650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785918" y="428604"/>
            <a:ext cx="5500726" cy="59875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Содержимое 3"/>
          <p:cNvSpPr txBox="1">
            <a:spLocks/>
          </p:cNvSpPr>
          <p:nvPr/>
        </p:nvSpPr>
        <p:spPr>
          <a:xfrm>
            <a:off x="214282" y="5929330"/>
            <a:ext cx="7858180" cy="596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</a:pPr>
            <a:r>
              <a:rPr lang="ru-RU" sz="2800" dirty="0" smtClean="0"/>
              <a:t>1650–1750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99</Words>
  <PresentationFormat>Экран (4:3)</PresentationFormat>
  <Paragraphs>14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Тема Office</vt:lpstr>
      <vt:lpstr>Towards a digital geography of Hispanic Baroque art</vt:lpstr>
      <vt:lpstr>Ключевые понятия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Анастасия Сергеева</dc:creator>
  <cp:lastModifiedBy>Анастасия Сергеева</cp:lastModifiedBy>
  <cp:revision>16</cp:revision>
  <dcterms:created xsi:type="dcterms:W3CDTF">2017-10-17T21:14:23Z</dcterms:created>
  <dcterms:modified xsi:type="dcterms:W3CDTF">2017-10-18T08:29:40Z</dcterms:modified>
</cp:coreProperties>
</file>

<file path=docProps/thumbnail.jpeg>
</file>